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05/02/2013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05/02/2013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05/02/2013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05/02/2013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Lavoro\SimoCiolo\Filmato.wmv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Analisi Colata In Bassa Pressione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Simulazioni\Giolo\current_page_00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436" y="214290"/>
            <a:ext cx="8412844" cy="6500834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571472" y="5143512"/>
            <a:ext cx="171451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Soluzione 1:</a:t>
            </a:r>
          </a:p>
          <a:p>
            <a:pPr algn="ctr"/>
            <a:r>
              <a:rPr lang="it-IT" dirty="0" smtClean="0"/>
              <a:t>Montante “piccolo”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714876" y="4786322"/>
            <a:ext cx="171451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Soluzione 2:</a:t>
            </a:r>
          </a:p>
          <a:p>
            <a:pPr algn="ctr"/>
            <a:r>
              <a:rPr lang="it-IT" dirty="0" smtClean="0"/>
              <a:t>Montante “Grande”. </a:t>
            </a:r>
          </a:p>
          <a:p>
            <a:pPr algn="ctr"/>
            <a:r>
              <a:rPr lang="it-IT" dirty="0" smtClean="0"/>
              <a:t>Tutto lo scasso è stato utilizzato come montante</a:t>
            </a:r>
            <a:endParaRPr lang="it-IT" dirty="0"/>
          </a:p>
        </p:txBody>
      </p:sp>
      <p:sp>
        <p:nvSpPr>
          <p:cNvPr id="7" name="Ovale 6"/>
          <p:cNvSpPr/>
          <p:nvPr/>
        </p:nvSpPr>
        <p:spPr>
          <a:xfrm>
            <a:off x="6228184" y="836712"/>
            <a:ext cx="1656184" cy="165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2 8"/>
          <p:cNvCxnSpPr>
            <a:stCxn id="6" idx="0"/>
          </p:cNvCxnSpPr>
          <p:nvPr/>
        </p:nvCxnSpPr>
        <p:spPr>
          <a:xfrm flipV="1">
            <a:off x="5572132" y="2492896"/>
            <a:ext cx="1088100" cy="229342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Simulazioni\Giolo\current_page_00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358246" cy="6458645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0" y="500042"/>
            <a:ext cx="171451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Soluzione 1:</a:t>
            </a:r>
          </a:p>
          <a:p>
            <a:pPr algn="ctr"/>
            <a:r>
              <a:rPr lang="it-IT" dirty="0" smtClean="0"/>
              <a:t>Montante “piccolo”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429488" y="285728"/>
            <a:ext cx="171451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Soluzione 2:</a:t>
            </a:r>
          </a:p>
          <a:p>
            <a:pPr algn="ctr"/>
            <a:r>
              <a:rPr lang="it-IT" dirty="0" smtClean="0"/>
              <a:t>Montante “Grande”. </a:t>
            </a:r>
          </a:p>
          <a:p>
            <a:pPr algn="ctr"/>
            <a:r>
              <a:rPr lang="it-IT" dirty="0" smtClean="0"/>
              <a:t>Tutto lo scasso è stato utilizzato come montante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643306" y="285728"/>
            <a:ext cx="17145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Confronto Porosità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357654" y="5286388"/>
            <a:ext cx="478634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Resta una porosità importante all’attacco di colata. Non potendo simulare la </a:t>
            </a:r>
            <a:r>
              <a:rPr lang="it-IT" dirty="0" err="1" smtClean="0"/>
              <a:t>sovrapressione</a:t>
            </a:r>
            <a:r>
              <a:rPr lang="it-IT" dirty="0" smtClean="0"/>
              <a:t> imposta a fine riempimento, non è possibile affermare con certezza se rimarrà oppure no.</a:t>
            </a: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ilmat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014141" y="537848"/>
            <a:ext cx="11164665" cy="627552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997349" y="116632"/>
            <a:ext cx="3139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Filmato: </a:t>
            </a:r>
            <a:r>
              <a:rPr lang="it-IT" dirty="0" smtClean="0"/>
              <a:t>c</a:t>
            </a:r>
            <a:r>
              <a:rPr lang="it-IT" dirty="0" smtClean="0"/>
              <a:t>licca sotto per avviare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419872" y="4869160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Questo filmato descrive riempimento e solidificazione.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68983" y="548681"/>
            <a:ext cx="86044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Osservazioni:</a:t>
            </a:r>
          </a:p>
          <a:p>
            <a:endParaRPr lang="it-IT" dirty="0" smtClean="0"/>
          </a:p>
          <a:p>
            <a:r>
              <a:rPr lang="it-IT" dirty="0" smtClean="0"/>
              <a:t>1: La soluzione “montante Grande” permette di ottenere gradi di porosità inferiori.</a:t>
            </a:r>
          </a:p>
          <a:p>
            <a:r>
              <a:rPr lang="it-IT" dirty="0" smtClean="0"/>
              <a:t>Non potendo simulare l’effetto della </a:t>
            </a:r>
            <a:r>
              <a:rPr lang="it-IT" dirty="0" err="1" smtClean="0"/>
              <a:t>sovrapressione</a:t>
            </a:r>
            <a:r>
              <a:rPr lang="it-IT" dirty="0" smtClean="0"/>
              <a:t> a fine riempimento, non è possibile valutare se tale porosità verrà compensata o rimarrà nel getto.</a:t>
            </a:r>
          </a:p>
          <a:p>
            <a:endParaRPr lang="it-IT" dirty="0" smtClean="0"/>
          </a:p>
          <a:p>
            <a:r>
              <a:rPr lang="it-IT" dirty="0" smtClean="0"/>
              <a:t>2: Probabilmente disporre 2 montanti a 120 gradi rispetto all’attacco di colata può essere una soluzione risolutiva per le porosità</a:t>
            </a:r>
          </a:p>
          <a:p>
            <a:endParaRPr lang="it-IT" dirty="0" smtClean="0"/>
          </a:p>
          <a:p>
            <a:r>
              <a:rPr lang="it-IT" dirty="0" smtClean="0"/>
              <a:t>3</a:t>
            </a:r>
            <a:r>
              <a:rPr lang="it-IT" dirty="0" smtClean="0"/>
              <a:t>: L’analisi del riempimento suggerisce che la “mezzaluna” sull’attacco di colata è poco utile. </a:t>
            </a:r>
          </a:p>
          <a:p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174</Words>
  <Application>Microsoft Office PowerPoint</Application>
  <PresentationFormat>Presentazione su schermo (4:3)</PresentationFormat>
  <Paragraphs>23</Paragraphs>
  <Slides>5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Analisi Colata In Bassa Pressione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Ivan Todaro</dc:creator>
  <cp:lastModifiedBy>Cotrino</cp:lastModifiedBy>
  <cp:revision>6</cp:revision>
  <dcterms:created xsi:type="dcterms:W3CDTF">2013-02-05T17:27:25Z</dcterms:created>
  <dcterms:modified xsi:type="dcterms:W3CDTF">2013-02-05T18:08:52Z</dcterms:modified>
</cp:coreProperties>
</file>